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8" r:id="rId2"/>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p:scale>
          <a:sx n="41" d="100"/>
          <a:sy n="41" d="100"/>
        </p:scale>
        <p:origin x="2160" y="4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B934783-1EFB-47F3-AB7B-8DC294007E76}" type="datetimeFigureOut">
              <a:rPr kumimoji="1" lang="ja-JP" altLang="en-US" smtClean="0"/>
              <a:t>2023/3/30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438ED7F-2513-4F4E-898E-DB71851EA444}" type="slidenum">
              <a:rPr kumimoji="1" lang="ja-JP" altLang="en-US" smtClean="0"/>
              <a:t>‹#›</a:t>
            </a:fld>
            <a:endParaRPr kumimoji="1" lang="ja-JP" altLang="en-US"/>
          </a:p>
        </p:txBody>
      </p:sp>
    </p:spTree>
    <p:extLst>
      <p:ext uri="{BB962C8B-B14F-4D97-AF65-F5344CB8AC3E}">
        <p14:creationId xmlns:p14="http://schemas.microsoft.com/office/powerpoint/2010/main" val="536414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B934783-1EFB-47F3-AB7B-8DC294007E76}" type="datetimeFigureOut">
              <a:rPr kumimoji="1" lang="ja-JP" altLang="en-US" smtClean="0"/>
              <a:t>2023/3/30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438ED7F-2513-4F4E-898E-DB71851EA444}" type="slidenum">
              <a:rPr kumimoji="1" lang="ja-JP" altLang="en-US" smtClean="0"/>
              <a:t>‹#›</a:t>
            </a:fld>
            <a:endParaRPr kumimoji="1" lang="ja-JP" altLang="en-US"/>
          </a:p>
        </p:txBody>
      </p:sp>
    </p:spTree>
    <p:extLst>
      <p:ext uri="{BB962C8B-B14F-4D97-AF65-F5344CB8AC3E}">
        <p14:creationId xmlns:p14="http://schemas.microsoft.com/office/powerpoint/2010/main" val="1619032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B934783-1EFB-47F3-AB7B-8DC294007E76}" type="datetimeFigureOut">
              <a:rPr kumimoji="1" lang="ja-JP" altLang="en-US" smtClean="0"/>
              <a:t>2023/3/30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438ED7F-2513-4F4E-898E-DB71851EA444}" type="slidenum">
              <a:rPr kumimoji="1" lang="ja-JP" altLang="en-US" smtClean="0"/>
              <a:t>‹#›</a:t>
            </a:fld>
            <a:endParaRPr kumimoji="1" lang="ja-JP" altLang="en-US"/>
          </a:p>
        </p:txBody>
      </p:sp>
    </p:spTree>
    <p:extLst>
      <p:ext uri="{BB962C8B-B14F-4D97-AF65-F5344CB8AC3E}">
        <p14:creationId xmlns:p14="http://schemas.microsoft.com/office/powerpoint/2010/main" val="3388750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B934783-1EFB-47F3-AB7B-8DC294007E76}" type="datetimeFigureOut">
              <a:rPr kumimoji="1" lang="ja-JP" altLang="en-US" smtClean="0"/>
              <a:t>2023/3/30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438ED7F-2513-4F4E-898E-DB71851EA444}" type="slidenum">
              <a:rPr kumimoji="1" lang="ja-JP" altLang="en-US" smtClean="0"/>
              <a:t>‹#›</a:t>
            </a:fld>
            <a:endParaRPr kumimoji="1" lang="ja-JP" altLang="en-US"/>
          </a:p>
        </p:txBody>
      </p:sp>
    </p:spTree>
    <p:extLst>
      <p:ext uri="{BB962C8B-B14F-4D97-AF65-F5344CB8AC3E}">
        <p14:creationId xmlns:p14="http://schemas.microsoft.com/office/powerpoint/2010/main" val="440966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B934783-1EFB-47F3-AB7B-8DC294007E76}" type="datetimeFigureOut">
              <a:rPr kumimoji="1" lang="ja-JP" altLang="en-US" smtClean="0"/>
              <a:t>2023/3/30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438ED7F-2513-4F4E-898E-DB71851EA444}" type="slidenum">
              <a:rPr kumimoji="1" lang="ja-JP" altLang="en-US" smtClean="0"/>
              <a:t>‹#›</a:t>
            </a:fld>
            <a:endParaRPr kumimoji="1" lang="ja-JP" altLang="en-US"/>
          </a:p>
        </p:txBody>
      </p:sp>
    </p:spTree>
    <p:extLst>
      <p:ext uri="{BB962C8B-B14F-4D97-AF65-F5344CB8AC3E}">
        <p14:creationId xmlns:p14="http://schemas.microsoft.com/office/powerpoint/2010/main" val="2188925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B934783-1EFB-47F3-AB7B-8DC294007E76}" type="datetimeFigureOut">
              <a:rPr kumimoji="1" lang="ja-JP" altLang="en-US" smtClean="0"/>
              <a:t>2023/3/30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438ED7F-2513-4F4E-898E-DB71851EA444}" type="slidenum">
              <a:rPr kumimoji="1" lang="ja-JP" altLang="en-US" smtClean="0"/>
              <a:t>‹#›</a:t>
            </a:fld>
            <a:endParaRPr kumimoji="1" lang="ja-JP" altLang="en-US"/>
          </a:p>
        </p:txBody>
      </p:sp>
    </p:spTree>
    <p:extLst>
      <p:ext uri="{BB962C8B-B14F-4D97-AF65-F5344CB8AC3E}">
        <p14:creationId xmlns:p14="http://schemas.microsoft.com/office/powerpoint/2010/main" val="1014788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B934783-1EFB-47F3-AB7B-8DC294007E76}" type="datetimeFigureOut">
              <a:rPr kumimoji="1" lang="ja-JP" altLang="en-US" smtClean="0"/>
              <a:t>2023/3/30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438ED7F-2513-4F4E-898E-DB71851EA444}" type="slidenum">
              <a:rPr kumimoji="1" lang="ja-JP" altLang="en-US" smtClean="0"/>
              <a:t>‹#›</a:t>
            </a:fld>
            <a:endParaRPr kumimoji="1" lang="ja-JP" altLang="en-US"/>
          </a:p>
        </p:txBody>
      </p:sp>
    </p:spTree>
    <p:extLst>
      <p:ext uri="{BB962C8B-B14F-4D97-AF65-F5344CB8AC3E}">
        <p14:creationId xmlns:p14="http://schemas.microsoft.com/office/powerpoint/2010/main" val="3176490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B934783-1EFB-47F3-AB7B-8DC294007E76}" type="datetimeFigureOut">
              <a:rPr kumimoji="1" lang="ja-JP" altLang="en-US" smtClean="0"/>
              <a:t>2023/3/30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438ED7F-2513-4F4E-898E-DB71851EA444}" type="slidenum">
              <a:rPr kumimoji="1" lang="ja-JP" altLang="en-US" smtClean="0"/>
              <a:t>‹#›</a:t>
            </a:fld>
            <a:endParaRPr kumimoji="1" lang="ja-JP" altLang="en-US"/>
          </a:p>
        </p:txBody>
      </p:sp>
    </p:spTree>
    <p:extLst>
      <p:ext uri="{BB962C8B-B14F-4D97-AF65-F5344CB8AC3E}">
        <p14:creationId xmlns:p14="http://schemas.microsoft.com/office/powerpoint/2010/main" val="2914040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934783-1EFB-47F3-AB7B-8DC294007E76}" type="datetimeFigureOut">
              <a:rPr kumimoji="1" lang="ja-JP" altLang="en-US" smtClean="0"/>
              <a:t>2023/3/30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438ED7F-2513-4F4E-898E-DB71851EA444}" type="slidenum">
              <a:rPr kumimoji="1" lang="ja-JP" altLang="en-US" smtClean="0"/>
              <a:t>‹#›</a:t>
            </a:fld>
            <a:endParaRPr kumimoji="1" lang="ja-JP" altLang="en-US"/>
          </a:p>
        </p:txBody>
      </p:sp>
    </p:spTree>
    <p:extLst>
      <p:ext uri="{BB962C8B-B14F-4D97-AF65-F5344CB8AC3E}">
        <p14:creationId xmlns:p14="http://schemas.microsoft.com/office/powerpoint/2010/main" val="1834222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B934783-1EFB-47F3-AB7B-8DC294007E76}" type="datetimeFigureOut">
              <a:rPr kumimoji="1" lang="ja-JP" altLang="en-US" smtClean="0"/>
              <a:t>2023/3/30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438ED7F-2513-4F4E-898E-DB71851EA444}" type="slidenum">
              <a:rPr kumimoji="1" lang="ja-JP" altLang="en-US" smtClean="0"/>
              <a:t>‹#›</a:t>
            </a:fld>
            <a:endParaRPr kumimoji="1" lang="ja-JP" altLang="en-US"/>
          </a:p>
        </p:txBody>
      </p:sp>
    </p:spTree>
    <p:extLst>
      <p:ext uri="{BB962C8B-B14F-4D97-AF65-F5344CB8AC3E}">
        <p14:creationId xmlns:p14="http://schemas.microsoft.com/office/powerpoint/2010/main" val="3746391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B934783-1EFB-47F3-AB7B-8DC294007E76}" type="datetimeFigureOut">
              <a:rPr kumimoji="1" lang="ja-JP" altLang="en-US" smtClean="0"/>
              <a:t>2023/3/30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438ED7F-2513-4F4E-898E-DB71851EA444}" type="slidenum">
              <a:rPr kumimoji="1" lang="ja-JP" altLang="en-US" smtClean="0"/>
              <a:t>‹#›</a:t>
            </a:fld>
            <a:endParaRPr kumimoji="1" lang="ja-JP" altLang="en-US"/>
          </a:p>
        </p:txBody>
      </p:sp>
    </p:spTree>
    <p:extLst>
      <p:ext uri="{BB962C8B-B14F-4D97-AF65-F5344CB8AC3E}">
        <p14:creationId xmlns:p14="http://schemas.microsoft.com/office/powerpoint/2010/main" val="740269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5B934783-1EFB-47F3-AB7B-8DC294007E76}" type="datetimeFigureOut">
              <a:rPr kumimoji="1" lang="ja-JP" altLang="en-US" smtClean="0"/>
              <a:t>2023/3/30</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F438ED7F-2513-4F4E-898E-DB71851EA444}" type="slidenum">
              <a:rPr kumimoji="1" lang="ja-JP" altLang="en-US" smtClean="0"/>
              <a:t>‹#›</a:t>
            </a:fld>
            <a:endParaRPr kumimoji="1" lang="ja-JP" altLang="en-US"/>
          </a:p>
        </p:txBody>
      </p:sp>
    </p:spTree>
    <p:extLst>
      <p:ext uri="{BB962C8B-B14F-4D97-AF65-F5344CB8AC3E}">
        <p14:creationId xmlns:p14="http://schemas.microsoft.com/office/powerpoint/2010/main" val="406680906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テキスト ボックス 42">
            <a:extLst>
              <a:ext uri="{FF2B5EF4-FFF2-40B4-BE49-F238E27FC236}">
                <a16:creationId xmlns:a16="http://schemas.microsoft.com/office/drawing/2014/main" id="{F02BFBA9-E102-FBDD-DC50-FD8D88A2E9C9}"/>
              </a:ext>
            </a:extLst>
          </p:cNvPr>
          <p:cNvSpPr txBox="1"/>
          <p:nvPr/>
        </p:nvSpPr>
        <p:spPr>
          <a:xfrm>
            <a:off x="2074761" y="1590271"/>
            <a:ext cx="4380152" cy="707886"/>
          </a:xfrm>
          <a:prstGeom prst="rect">
            <a:avLst/>
          </a:prstGeom>
          <a:noFill/>
        </p:spPr>
        <p:txBody>
          <a:bodyPr wrap="square" rtlCol="0">
            <a:spAutoFit/>
          </a:bodyPr>
          <a:lstStyle/>
          <a:p>
            <a:pPr algn="ctr"/>
            <a:r>
              <a:rPr kumimoji="1" lang="ja-JP" altLang="en-US" sz="4000" b="1" dirty="0"/>
              <a:t>駐車場のご案内</a:t>
            </a:r>
            <a:endParaRPr kumimoji="1" lang="en-US" altLang="ja-JP" sz="4000" b="1" dirty="0"/>
          </a:p>
        </p:txBody>
      </p:sp>
      <p:sp>
        <p:nvSpPr>
          <p:cNvPr id="44" name="テキスト ボックス 43">
            <a:extLst>
              <a:ext uri="{FF2B5EF4-FFF2-40B4-BE49-F238E27FC236}">
                <a16:creationId xmlns:a16="http://schemas.microsoft.com/office/drawing/2014/main" id="{B51E3EE2-A8E4-4790-0C85-CE1F498002DB}"/>
              </a:ext>
            </a:extLst>
          </p:cNvPr>
          <p:cNvSpPr txBox="1"/>
          <p:nvPr/>
        </p:nvSpPr>
        <p:spPr>
          <a:xfrm>
            <a:off x="23810" y="7373807"/>
            <a:ext cx="7434825" cy="1077218"/>
          </a:xfrm>
          <a:prstGeom prst="rect">
            <a:avLst/>
          </a:prstGeom>
          <a:noFill/>
        </p:spPr>
        <p:txBody>
          <a:bodyPr wrap="square" rtlCol="0">
            <a:spAutoFit/>
          </a:bodyPr>
          <a:lstStyle/>
          <a:p>
            <a:r>
              <a:rPr kumimoji="1" lang="ja-JP" altLang="en-US" sz="1600" dirty="0"/>
              <a:t>・当店舗前 駐車場（</a:t>
            </a:r>
            <a:r>
              <a:rPr kumimoji="1" lang="ja-JP" altLang="en-US" sz="1600" b="1" dirty="0"/>
              <a:t>３</a:t>
            </a:r>
            <a:r>
              <a:rPr kumimoji="1" lang="ja-JP" altLang="en-US" sz="1600" dirty="0"/>
              <a:t>台）は、送迎一時利用のみとなります</a:t>
            </a:r>
            <a:endParaRPr kumimoji="1" lang="en-US" altLang="ja-JP" sz="1600" dirty="0"/>
          </a:p>
          <a:p>
            <a:r>
              <a:rPr kumimoji="1" lang="ja-JP" altLang="en-US" sz="1600" dirty="0"/>
              <a:t>・当店舗横 駐車場（</a:t>
            </a:r>
            <a:r>
              <a:rPr kumimoji="1" lang="ja-JP" altLang="en-US" sz="1600" b="1" dirty="0"/>
              <a:t>１</a:t>
            </a:r>
            <a:r>
              <a:rPr kumimoji="1" lang="ja-JP" altLang="en-US" sz="1600" dirty="0"/>
              <a:t>台）は、送迎一次利用 兼 体験者優先となります</a:t>
            </a:r>
            <a:endParaRPr kumimoji="1" lang="en-US" altLang="ja-JP" sz="1600" dirty="0"/>
          </a:p>
          <a:p>
            <a:r>
              <a:rPr kumimoji="1" lang="ja-JP" altLang="en-US" sz="1600" dirty="0"/>
              <a:t>・第一駐車場（中西小比企駐車場：</a:t>
            </a:r>
            <a:r>
              <a:rPr kumimoji="1" lang="ja-JP" altLang="en-US" sz="1600" b="1" dirty="0"/>
              <a:t>３</a:t>
            </a:r>
            <a:r>
              <a:rPr kumimoji="1" lang="ja-JP" altLang="en-US" sz="1600" dirty="0"/>
              <a:t>台）：</a:t>
            </a:r>
            <a:r>
              <a:rPr kumimoji="1" lang="en-US" altLang="ja-JP" sz="1600" dirty="0"/>
              <a:t>No.</a:t>
            </a:r>
            <a:r>
              <a:rPr kumimoji="1" lang="ja-JP" altLang="en-US" sz="1600" b="1" dirty="0">
                <a:solidFill>
                  <a:srgbClr val="FF0000"/>
                </a:solidFill>
              </a:rPr>
              <a:t>２１</a:t>
            </a:r>
            <a:r>
              <a:rPr kumimoji="1" lang="en-US" altLang="ja-JP" sz="1600" dirty="0"/>
              <a:t>/</a:t>
            </a:r>
            <a:r>
              <a:rPr kumimoji="1" lang="ja-JP" altLang="en-US" sz="1600" b="1" dirty="0">
                <a:solidFill>
                  <a:srgbClr val="FF0000"/>
                </a:solidFill>
              </a:rPr>
              <a:t>２２</a:t>
            </a:r>
            <a:r>
              <a:rPr kumimoji="1" lang="en-US" altLang="ja-JP" sz="1600" dirty="0"/>
              <a:t>/</a:t>
            </a:r>
            <a:r>
              <a:rPr kumimoji="1" lang="ja-JP" altLang="en-US" sz="1600" b="1" dirty="0">
                <a:solidFill>
                  <a:srgbClr val="FF0000"/>
                </a:solidFill>
              </a:rPr>
              <a:t>２３</a:t>
            </a:r>
            <a:r>
              <a:rPr kumimoji="1" lang="ja-JP" altLang="en-US" sz="1600" dirty="0"/>
              <a:t>をご利用下さい</a:t>
            </a:r>
            <a:endParaRPr kumimoji="1" lang="en-US" altLang="ja-JP" sz="1600" dirty="0"/>
          </a:p>
          <a:p>
            <a:r>
              <a:rPr kumimoji="1" lang="ja-JP" altLang="en-US" sz="1600" dirty="0"/>
              <a:t>・第二駐車場（小比企駐車場：</a:t>
            </a:r>
            <a:r>
              <a:rPr kumimoji="1" lang="ja-JP" altLang="en-US" sz="1600" b="1" dirty="0"/>
              <a:t>２</a:t>
            </a:r>
            <a:r>
              <a:rPr kumimoji="1" lang="ja-JP" altLang="en-US" sz="1600" dirty="0"/>
              <a:t>台）　　：</a:t>
            </a:r>
            <a:r>
              <a:rPr kumimoji="1" lang="en-US" altLang="ja-JP" sz="1600" dirty="0"/>
              <a:t>No.</a:t>
            </a:r>
            <a:r>
              <a:rPr kumimoji="1" lang="ja-JP" altLang="en-US" sz="1600" b="1" dirty="0">
                <a:solidFill>
                  <a:srgbClr val="FF0000"/>
                </a:solidFill>
              </a:rPr>
              <a:t>７</a:t>
            </a:r>
            <a:r>
              <a:rPr kumimoji="1" lang="en-US" altLang="ja-JP" sz="1600" dirty="0"/>
              <a:t>/ </a:t>
            </a:r>
            <a:r>
              <a:rPr kumimoji="1" lang="ja-JP" altLang="en-US" sz="1600" b="1" dirty="0">
                <a:solidFill>
                  <a:srgbClr val="FF0000"/>
                </a:solidFill>
              </a:rPr>
              <a:t>８</a:t>
            </a:r>
            <a:r>
              <a:rPr kumimoji="1" lang="ja-JP" altLang="en-US" sz="1600" dirty="0"/>
              <a:t>をご利用ください</a:t>
            </a:r>
          </a:p>
        </p:txBody>
      </p:sp>
      <p:sp>
        <p:nvSpPr>
          <p:cNvPr id="45" name="テキスト ボックス 44">
            <a:extLst>
              <a:ext uri="{FF2B5EF4-FFF2-40B4-BE49-F238E27FC236}">
                <a16:creationId xmlns:a16="http://schemas.microsoft.com/office/drawing/2014/main" id="{D40BE855-5221-8B38-A015-50AB9212FDA2}"/>
              </a:ext>
            </a:extLst>
          </p:cNvPr>
          <p:cNvSpPr txBox="1"/>
          <p:nvPr/>
        </p:nvSpPr>
        <p:spPr>
          <a:xfrm>
            <a:off x="626857" y="6936022"/>
            <a:ext cx="6565505" cy="369332"/>
          </a:xfrm>
          <a:prstGeom prst="rect">
            <a:avLst/>
          </a:prstGeom>
          <a:noFill/>
        </p:spPr>
        <p:txBody>
          <a:bodyPr wrap="square" rtlCol="0">
            <a:spAutoFit/>
          </a:bodyPr>
          <a:lstStyle/>
          <a:p>
            <a:r>
              <a:rPr kumimoji="1" lang="ja-JP" altLang="en-US" b="1" dirty="0">
                <a:latin typeface="+mn-ea"/>
              </a:rPr>
              <a:t>当店舗の駐車場は、上記の</a:t>
            </a:r>
            <a:r>
              <a:rPr kumimoji="1" lang="en-US" altLang="ja-JP" b="1" dirty="0">
                <a:latin typeface="+mn-ea"/>
              </a:rPr>
              <a:t>4</a:t>
            </a:r>
            <a:r>
              <a:rPr kumimoji="1" lang="ja-JP" altLang="en-US" b="1" dirty="0">
                <a:latin typeface="+mn-ea"/>
              </a:rPr>
              <a:t>箇所</a:t>
            </a:r>
            <a:r>
              <a:rPr kumimoji="1" lang="en-US" altLang="ja-JP" b="1" dirty="0">
                <a:latin typeface="+mn-ea"/>
              </a:rPr>
              <a:t>(</a:t>
            </a:r>
            <a:r>
              <a:rPr kumimoji="1" lang="ja-JP" altLang="en-US" b="1" dirty="0">
                <a:latin typeface="+mn-ea"/>
              </a:rPr>
              <a:t>計</a:t>
            </a:r>
            <a:r>
              <a:rPr kumimoji="1" lang="en-US" altLang="ja-JP" b="1" dirty="0">
                <a:latin typeface="+mn-ea"/>
              </a:rPr>
              <a:t>9</a:t>
            </a:r>
            <a:r>
              <a:rPr kumimoji="1" lang="ja-JP" altLang="en-US" b="1" dirty="0">
                <a:latin typeface="+mn-ea"/>
              </a:rPr>
              <a:t>台</a:t>
            </a:r>
            <a:r>
              <a:rPr kumimoji="1" lang="en-US" altLang="ja-JP" b="1" dirty="0">
                <a:latin typeface="+mn-ea"/>
              </a:rPr>
              <a:t>)</a:t>
            </a:r>
            <a:r>
              <a:rPr kumimoji="1" lang="ja-JP" altLang="en-US" b="1" dirty="0">
                <a:latin typeface="+mn-ea"/>
              </a:rPr>
              <a:t>となっております</a:t>
            </a:r>
            <a:endParaRPr kumimoji="1" lang="en-US" altLang="ja-JP" b="1" dirty="0">
              <a:latin typeface="+mn-ea"/>
            </a:endParaRPr>
          </a:p>
        </p:txBody>
      </p:sp>
      <p:pic>
        <p:nvPicPr>
          <p:cNvPr id="1026" name="Picture 2">
            <a:extLst>
              <a:ext uri="{FF2B5EF4-FFF2-40B4-BE49-F238E27FC236}">
                <a16:creationId xmlns:a16="http://schemas.microsoft.com/office/drawing/2014/main" id="{8DEB9247-C5F7-5DAE-B328-C2A30894FB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3717" y="1271837"/>
            <a:ext cx="1266856" cy="1266856"/>
          </a:xfrm>
          <a:prstGeom prst="rect">
            <a:avLst/>
          </a:prstGeom>
          <a:noFill/>
          <a:extLst>
            <a:ext uri="{909E8E84-426E-40DD-AFC4-6F175D3DCCD1}">
              <a14:hiddenFill xmlns:a14="http://schemas.microsoft.com/office/drawing/2010/main">
                <a:solidFill>
                  <a:srgbClr val="FFFFFF"/>
                </a:solidFill>
              </a14:hiddenFill>
            </a:ext>
          </a:extLst>
        </p:spPr>
      </p:pic>
      <p:sp>
        <p:nvSpPr>
          <p:cNvPr id="46" name="テキスト ボックス 45">
            <a:extLst>
              <a:ext uri="{FF2B5EF4-FFF2-40B4-BE49-F238E27FC236}">
                <a16:creationId xmlns:a16="http://schemas.microsoft.com/office/drawing/2014/main" id="{A361D931-99CB-897A-BAB8-9668564EADEB}"/>
              </a:ext>
            </a:extLst>
          </p:cNvPr>
          <p:cNvSpPr txBox="1"/>
          <p:nvPr/>
        </p:nvSpPr>
        <p:spPr>
          <a:xfrm>
            <a:off x="23810" y="8846798"/>
            <a:ext cx="7499910" cy="830997"/>
          </a:xfrm>
          <a:prstGeom prst="rect">
            <a:avLst/>
          </a:prstGeom>
          <a:noFill/>
        </p:spPr>
        <p:txBody>
          <a:bodyPr wrap="square" rtlCol="0">
            <a:spAutoFit/>
          </a:bodyPr>
          <a:lstStyle/>
          <a:p>
            <a:r>
              <a:rPr kumimoji="1" lang="ja-JP" altLang="en-US" sz="1600" dirty="0"/>
              <a:t>*上記、当店の駐車場以外には駐車しない様ご注意ください。</a:t>
            </a:r>
            <a:endParaRPr kumimoji="1" lang="en-US" altLang="ja-JP" sz="1600" dirty="0"/>
          </a:p>
          <a:p>
            <a:r>
              <a:rPr kumimoji="1" lang="ja-JP" altLang="en-US" sz="1600" dirty="0"/>
              <a:t>  尚、駐車場内での事故・盗難等につきましては一切責任を負いかねますので予めご了承ください。</a:t>
            </a:r>
          </a:p>
        </p:txBody>
      </p:sp>
      <p:sp>
        <p:nvSpPr>
          <p:cNvPr id="47" name="テキスト ボックス 46">
            <a:extLst>
              <a:ext uri="{FF2B5EF4-FFF2-40B4-BE49-F238E27FC236}">
                <a16:creationId xmlns:a16="http://schemas.microsoft.com/office/drawing/2014/main" id="{E7CA8581-7DAD-A9BB-383D-E2C3240ED440}"/>
              </a:ext>
            </a:extLst>
          </p:cNvPr>
          <p:cNvSpPr txBox="1"/>
          <p:nvPr/>
        </p:nvSpPr>
        <p:spPr>
          <a:xfrm>
            <a:off x="2682786" y="9850412"/>
            <a:ext cx="4840934" cy="830997"/>
          </a:xfrm>
          <a:prstGeom prst="rect">
            <a:avLst/>
          </a:prstGeom>
          <a:noFill/>
        </p:spPr>
        <p:txBody>
          <a:bodyPr wrap="square" rtlCol="0">
            <a:spAutoFit/>
          </a:bodyPr>
          <a:lstStyle/>
          <a:p>
            <a:r>
              <a:rPr kumimoji="1" lang="en-US" altLang="ja-JP" sz="1600" b="1" dirty="0"/>
              <a:t>JPC</a:t>
            </a:r>
            <a:r>
              <a:rPr kumimoji="1" lang="ja-JP" altLang="en-US" sz="1600" b="1" dirty="0"/>
              <a:t>スポーツ八王子</a:t>
            </a:r>
            <a:endParaRPr kumimoji="1" lang="en-US" altLang="ja-JP" sz="1600" b="1" dirty="0"/>
          </a:p>
          <a:p>
            <a:r>
              <a:rPr kumimoji="1" lang="en-US" altLang="ja-JP" sz="1600" b="1" dirty="0"/>
              <a:t>042-632-5630</a:t>
            </a:r>
          </a:p>
          <a:p>
            <a:r>
              <a:rPr kumimoji="1" lang="ja-JP" altLang="en-US" sz="1600" b="1" dirty="0"/>
              <a:t>東京都八王子市小比企町</a:t>
            </a:r>
            <a:r>
              <a:rPr kumimoji="1" lang="en-US" altLang="ja-JP" sz="1600" b="1" dirty="0"/>
              <a:t>1774)</a:t>
            </a:r>
          </a:p>
        </p:txBody>
      </p:sp>
      <p:pic>
        <p:nvPicPr>
          <p:cNvPr id="49" name="図 48" descr="図形&#10;&#10;自動的に生成された説明">
            <a:extLst>
              <a:ext uri="{FF2B5EF4-FFF2-40B4-BE49-F238E27FC236}">
                <a16:creationId xmlns:a16="http://schemas.microsoft.com/office/drawing/2014/main" id="{A6F0D7F4-640D-EA19-A1ED-10AB3FC452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88755" y="24050"/>
            <a:ext cx="1582164" cy="1271935"/>
          </a:xfrm>
          <a:prstGeom prst="rect">
            <a:avLst/>
          </a:prstGeom>
        </p:spPr>
      </p:pic>
      <p:pic>
        <p:nvPicPr>
          <p:cNvPr id="50" name="図 49" descr="図形&#10;&#10;自動的に生成された説明">
            <a:extLst>
              <a:ext uri="{FF2B5EF4-FFF2-40B4-BE49-F238E27FC236}">
                <a16:creationId xmlns:a16="http://schemas.microsoft.com/office/drawing/2014/main" id="{0BFA20D4-4381-A225-EF8C-47F0572506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98991" y="9868234"/>
            <a:ext cx="983795" cy="790894"/>
          </a:xfrm>
          <a:prstGeom prst="rect">
            <a:avLst/>
          </a:prstGeom>
        </p:spPr>
      </p:pic>
      <p:cxnSp>
        <p:nvCxnSpPr>
          <p:cNvPr id="52" name="直線コネクタ 51">
            <a:extLst>
              <a:ext uri="{FF2B5EF4-FFF2-40B4-BE49-F238E27FC236}">
                <a16:creationId xmlns:a16="http://schemas.microsoft.com/office/drawing/2014/main" id="{DFB84189-E25F-59B3-46F9-10A98E214819}"/>
              </a:ext>
            </a:extLst>
          </p:cNvPr>
          <p:cNvCxnSpPr/>
          <p:nvPr/>
        </p:nvCxnSpPr>
        <p:spPr>
          <a:xfrm>
            <a:off x="-6072" y="9814701"/>
            <a:ext cx="7559675" cy="0"/>
          </a:xfrm>
          <a:prstGeom prst="line">
            <a:avLst/>
          </a:prstGeom>
          <a:ln w="539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383F1B06-DEFD-BD6C-269A-1449A4742D0C}"/>
              </a:ext>
            </a:extLst>
          </p:cNvPr>
          <p:cNvCxnSpPr>
            <a:cxnSpLocks/>
          </p:cNvCxnSpPr>
          <p:nvPr/>
        </p:nvCxnSpPr>
        <p:spPr>
          <a:xfrm>
            <a:off x="-18027" y="1296301"/>
            <a:ext cx="7577702" cy="0"/>
          </a:xfrm>
          <a:prstGeom prst="line">
            <a:avLst/>
          </a:prstGeom>
          <a:ln w="53975">
            <a:solidFill>
              <a:srgbClr val="00B050"/>
            </a:solidFill>
          </a:ln>
        </p:spPr>
        <p:style>
          <a:lnRef idx="1">
            <a:schemeClr val="accent1"/>
          </a:lnRef>
          <a:fillRef idx="0">
            <a:schemeClr val="accent1"/>
          </a:fillRef>
          <a:effectRef idx="0">
            <a:schemeClr val="accent1"/>
          </a:effectRef>
          <a:fontRef idx="minor">
            <a:schemeClr val="tx1"/>
          </a:fontRef>
        </p:style>
      </p:cxnSp>
      <p:pic>
        <p:nvPicPr>
          <p:cNvPr id="56" name="図 55">
            <a:extLst>
              <a:ext uri="{FF2B5EF4-FFF2-40B4-BE49-F238E27FC236}">
                <a16:creationId xmlns:a16="http://schemas.microsoft.com/office/drawing/2014/main" id="{AF105C61-3CD5-2C57-D086-6A2F6A5FFE84}"/>
              </a:ext>
            </a:extLst>
          </p:cNvPr>
          <p:cNvPicPr>
            <a:picLocks noChangeAspect="1"/>
          </p:cNvPicPr>
          <p:nvPr/>
        </p:nvPicPr>
        <p:blipFill>
          <a:blip r:embed="rId4"/>
          <a:stretch>
            <a:fillRect/>
          </a:stretch>
        </p:blipFill>
        <p:spPr>
          <a:xfrm>
            <a:off x="146438" y="2355731"/>
            <a:ext cx="7248772" cy="4450466"/>
          </a:xfrm>
          <a:prstGeom prst="rect">
            <a:avLst/>
          </a:prstGeom>
        </p:spPr>
      </p:pic>
    </p:spTree>
    <p:extLst>
      <p:ext uri="{BB962C8B-B14F-4D97-AF65-F5344CB8AC3E}">
        <p14:creationId xmlns:p14="http://schemas.microsoft.com/office/powerpoint/2010/main" val="380432699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410</TotalTime>
  <Words>136</Words>
  <Application>Microsoft Office PowerPoint</Application>
  <PresentationFormat>ユーザー設定</PresentationFormat>
  <Paragraphs>11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Yuzuru MOGI(茂木譲)</dc:creator>
  <cp:lastModifiedBy>Yuzuru MOGI(茂木譲)</cp:lastModifiedBy>
  <cp:revision>3</cp:revision>
  <dcterms:created xsi:type="dcterms:W3CDTF">2023-03-30T00:29:38Z</dcterms:created>
  <dcterms:modified xsi:type="dcterms:W3CDTF">2023-03-30T07:20:12Z</dcterms:modified>
</cp:coreProperties>
</file>